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6560E-1D6D-4900-893F-13A48819E4DD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20824-F828-4E5C-8457-3AD7E06B7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81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2206A-152C-49E2-8945-452A4A836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02266-2EEA-4BA3-B1F0-E568C8ED90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891F8-0A25-47AE-9758-E14D4E8F9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0A23D-4C36-4553-BEB7-454DA417E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57A16-1621-419F-BB6F-A3074F452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936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E8CE6-7D20-44F1-97F3-C006EE58E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30B1A-2B8A-420D-8F53-9244C0DFE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28972-1A95-450F-B50F-13D381304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FD6AB-5B4E-4F38-94CE-8BD9E0554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75EC9-E23A-4970-ABD2-7882410B7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9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66272-CF4C-4E1B-859F-F7DB6B5C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43356-2226-47E1-BE54-9A5C968FC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F61AF-7958-4D10-BD08-0000A0786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FBF1B-C839-4F36-8D65-B9DA19E0D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7CABA-D04B-473B-ACE6-3F8539957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70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4ABA4-530B-4A33-B9A8-3698836D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7745A-EFC2-4880-89F7-DB6FD6F35B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9AB75-EB9F-4C9C-B028-5803DEE2C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4862C-D9B3-4460-A5A9-9DB2C9212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1437F5-C3C0-4EE3-85D8-A9337E8ED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E8D2A-D423-42EA-9E07-DC5624EBB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73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27FCA-05F3-43F2-99D9-FBF2AFA35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0D00A-0ED4-4248-841E-810C8239F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D2F46-4BFB-42ED-AE14-985EF977A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69B209-E144-4182-9D84-79384213A4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B731A6-852E-475D-ACD1-5EF235B416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756BAD-257F-4F2B-AAC3-4C8C6188D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159885-A1A8-4B01-A40A-B28F706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834671-186C-4E12-8176-2814AA55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501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39D59-5406-4C90-A27D-FAB4FAA4A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0CF92B-A26C-44F6-B53E-A65C100F3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C19F67-7B7E-4AED-8E78-84ADE532B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6E65F-4BF8-4B20-8344-9B1339154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863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53ED21-15B8-470D-A38D-2C958881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277162-79C0-477B-8D94-4EF153572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B3813-9FC5-4734-BB26-1880EF33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523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69E8A-BBE8-47C9-97BB-10BE98CD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AC825-2F84-4583-B440-C018ACF56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B93A-89EE-4C65-BD1E-FFF45DE59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644FF-9431-4A91-BD7A-10B55383B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0EDDB-EE4E-463E-A9A6-573EF9CB2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4C706-8339-4E68-9196-436B3E0A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46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E66C9-12F2-4863-9272-FD90B2468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3561AD-3ABC-425D-9C71-71A0B114D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E1A89-33BE-4E48-80E0-566C085E1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B24343-8FC3-4A4F-9260-A40E65224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04DE06-95CF-434F-95F2-1BA2EB34A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EC7CB4-71EE-4284-BF54-9B0051BFA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016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EC7DE-F90F-4CF7-A658-15F350821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309F74-13C5-4C0E-948D-694E613DA5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179E7-2522-4C00-9234-1D6C88C8E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A9081-8910-4153-91E8-092AD56D4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7BC51-D3D7-4487-9CB5-18F19F8E4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322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F9150-DBE1-4816-8E7F-59E08194C8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8E7F56-BCFE-4BCC-8933-5B2871256B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46C7D-9B9D-4A8A-ABE5-74DFD044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A0F61-7DAD-4A0D-AB84-10251345D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A4B4A-2B24-49ED-8B80-8D1D920FE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700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3A08B-D83F-43C2-920F-BB5A3856A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1D5CA-242C-4178-B466-2279A0D80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D8202-A49C-470A-9822-77C144D0C1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DE965-23C0-4726-B287-9FA3D307A709}" type="datetimeFigureOut">
              <a:rPr lang="en-GB" smtClean="0"/>
              <a:t>18/09/2018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38695-7D7A-4B48-9B50-4438F0C20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2C0EF-5290-4E33-BCB6-0C6578BEC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5D51F-25B2-46F7-BE17-F5346B1FDB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550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6824C2-2B14-4868-ABB2-E5535B2230C3}"/>
              </a:ext>
            </a:extLst>
          </p:cNvPr>
          <p:cNvSpPr/>
          <p:nvPr/>
        </p:nvSpPr>
        <p:spPr>
          <a:xfrm>
            <a:off x="2489835" y="181957"/>
            <a:ext cx="696277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u="sng" dirty="0" err="1">
                <a:solidFill>
                  <a:srgbClr val="FFFF00"/>
                </a:solidFill>
              </a:rPr>
              <a:t>Adoremus</a:t>
            </a:r>
            <a:r>
              <a:rPr lang="en-GB" sz="3200" b="1" u="sng" dirty="0">
                <a:solidFill>
                  <a:srgbClr val="FFFF00"/>
                </a:solidFill>
              </a:rPr>
              <a:t> </a:t>
            </a:r>
            <a:r>
              <a:rPr lang="en-GB" sz="3200" b="1" dirty="0">
                <a:solidFill>
                  <a:srgbClr val="FFFF00"/>
                </a:solidFill>
              </a:rPr>
              <a:t> (Latin for ‘Let us Adore’)</a:t>
            </a:r>
          </a:p>
          <a:p>
            <a:pPr>
              <a:spcAft>
                <a:spcPts val="0"/>
              </a:spcAft>
            </a:pPr>
            <a:endParaRPr lang="en-GB" sz="3200" b="1" i="1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You are here, here for me</a:t>
            </a:r>
            <a:endParaRPr lang="en-GB" sz="3200" dirty="0">
              <a:solidFill>
                <a:srgbClr val="FFFF00"/>
              </a:solidFill>
              <a:effectLst/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In this sacrament so blessed</a:t>
            </a:r>
            <a:endParaRPr lang="en-GB" sz="3200" dirty="0">
              <a:solidFill>
                <a:srgbClr val="FFFF00"/>
              </a:solidFill>
              <a:effectLst/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You are real for me</a:t>
            </a:r>
            <a:endParaRPr lang="en-GB" sz="3200" dirty="0">
              <a:solidFill>
                <a:srgbClr val="FFFF00"/>
              </a:solidFill>
              <a:effectLst/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Lord, I’m here, here for You</a:t>
            </a:r>
            <a:endParaRPr lang="en-GB" sz="3200" dirty="0">
              <a:solidFill>
                <a:srgbClr val="FFFF00"/>
              </a:solidFill>
              <a:effectLst/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Kneeling humbly in the silence</a:t>
            </a:r>
            <a:endParaRPr lang="en-GB" sz="3200" dirty="0">
              <a:solidFill>
                <a:srgbClr val="FFFF00"/>
              </a:solidFill>
              <a:effectLst/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I am here for you</a:t>
            </a:r>
            <a:endParaRPr lang="en-GB" sz="3200" dirty="0">
              <a:solidFill>
                <a:srgbClr val="FFFF00"/>
              </a:solidFill>
              <a:effectLst/>
            </a:endParaRPr>
          </a:p>
          <a:p>
            <a:pPr>
              <a:spcAft>
                <a:spcPts val="0"/>
              </a:spcAft>
            </a:pPr>
            <a:r>
              <a:rPr lang="en-GB" sz="3200" dirty="0">
                <a:solidFill>
                  <a:srgbClr val="FFFF00"/>
                </a:solidFill>
              </a:rPr>
              <a:t> </a:t>
            </a:r>
            <a:endParaRPr lang="en-GB" sz="3200" dirty="0">
              <a:solidFill>
                <a:srgbClr val="FFFF00"/>
              </a:solidFill>
              <a:effectLst/>
            </a:endParaRPr>
          </a:p>
          <a:p>
            <a:pPr>
              <a:spcAft>
                <a:spcPts val="0"/>
              </a:spcAft>
            </a:pPr>
            <a:r>
              <a:rPr lang="en-GB" sz="3200" dirty="0">
                <a:solidFill>
                  <a:srgbClr val="FFFF00"/>
                </a:solidFill>
              </a:rPr>
              <a:t>I bring my body and my heart to you</a:t>
            </a:r>
            <a:endParaRPr lang="en-GB" sz="3200" dirty="0">
              <a:solidFill>
                <a:srgbClr val="FFFF00"/>
              </a:solidFill>
              <a:effectLst/>
            </a:endParaRPr>
          </a:p>
          <a:p>
            <a:pPr>
              <a:spcAft>
                <a:spcPts val="0"/>
              </a:spcAft>
            </a:pPr>
            <a:r>
              <a:rPr lang="en-GB" sz="3200" dirty="0">
                <a:solidFill>
                  <a:srgbClr val="FFFF00"/>
                </a:solidFill>
              </a:rPr>
              <a:t>Creator God and Love Divine</a:t>
            </a:r>
            <a:endParaRPr lang="en-GB" sz="3200" dirty="0">
              <a:solidFill>
                <a:srgbClr val="FFFF00"/>
              </a:solidFill>
              <a:effectLst/>
            </a:endParaRPr>
          </a:p>
          <a:p>
            <a:pPr>
              <a:spcAft>
                <a:spcPts val="0"/>
              </a:spcAft>
            </a:pPr>
            <a:r>
              <a:rPr lang="en-GB" sz="3200" dirty="0">
                <a:solidFill>
                  <a:srgbClr val="FFFF00"/>
                </a:solidFill>
              </a:rPr>
              <a:t>Father, Son and Spirit, here oh Lord</a:t>
            </a:r>
            <a:endParaRPr lang="en-GB" sz="3200" dirty="0">
              <a:solidFill>
                <a:srgbClr val="FFFF00"/>
              </a:solidFill>
              <a:effectLst/>
            </a:endParaRPr>
          </a:p>
          <a:p>
            <a:pPr>
              <a:spcAft>
                <a:spcPts val="0"/>
              </a:spcAft>
            </a:pPr>
            <a:r>
              <a:rPr lang="en-GB" sz="3200" dirty="0" err="1">
                <a:solidFill>
                  <a:srgbClr val="FFFF00"/>
                </a:solidFill>
              </a:rPr>
              <a:t>Adoremus</a:t>
            </a:r>
            <a:r>
              <a:rPr lang="en-GB" sz="3200" dirty="0">
                <a:solidFill>
                  <a:srgbClr val="FFFF00"/>
                </a:solidFill>
              </a:rPr>
              <a:t>, come, let us adore</a:t>
            </a:r>
            <a:endParaRPr lang="en-GB" sz="3200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98549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8176AD-F503-484D-8453-665DEB509010}"/>
              </a:ext>
            </a:extLst>
          </p:cNvPr>
          <p:cNvSpPr/>
          <p:nvPr/>
        </p:nvSpPr>
        <p:spPr>
          <a:xfrm>
            <a:off x="2956560" y="674400"/>
            <a:ext cx="7696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You are here, here for me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In this sacrament so blessed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You are real for me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Lord, I’m here, here for You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Kneeling humbly in the silence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I am here for you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dirty="0">
                <a:solidFill>
                  <a:srgbClr val="FFFF00"/>
                </a:solidFill>
              </a:rPr>
              <a:t>   </a:t>
            </a:r>
          </a:p>
          <a:p>
            <a:pPr>
              <a:spcAft>
                <a:spcPts val="0"/>
              </a:spcAft>
            </a:pPr>
            <a:r>
              <a:rPr lang="en-GB" sz="3200" dirty="0">
                <a:solidFill>
                  <a:srgbClr val="FFFF00"/>
                </a:solidFill>
              </a:rPr>
              <a:t>Eyes of the heart see more than bread alone</a:t>
            </a:r>
          </a:p>
          <a:p>
            <a:pPr>
              <a:spcAft>
                <a:spcPts val="0"/>
              </a:spcAft>
            </a:pPr>
            <a:r>
              <a:rPr lang="en-GB" sz="3200" dirty="0">
                <a:solidFill>
                  <a:srgbClr val="FFFF00"/>
                </a:solidFill>
              </a:rPr>
              <a:t>Love sees you, Jesus in the sign</a:t>
            </a:r>
          </a:p>
          <a:p>
            <a:pPr>
              <a:spcAft>
                <a:spcPts val="0"/>
              </a:spcAft>
            </a:pPr>
            <a:r>
              <a:rPr lang="en-GB" sz="3200" dirty="0">
                <a:solidFill>
                  <a:srgbClr val="FFFF00"/>
                </a:solidFill>
              </a:rPr>
              <a:t>Gazing, knowing you are here oh Lord</a:t>
            </a:r>
          </a:p>
          <a:p>
            <a:pPr>
              <a:spcAft>
                <a:spcPts val="0"/>
              </a:spcAft>
            </a:pPr>
            <a:r>
              <a:rPr lang="en-GB" sz="3200" dirty="0" err="1">
                <a:solidFill>
                  <a:srgbClr val="FFFF00"/>
                </a:solidFill>
              </a:rPr>
              <a:t>Adoremus</a:t>
            </a:r>
            <a:r>
              <a:rPr lang="en-GB" sz="3200" dirty="0">
                <a:solidFill>
                  <a:srgbClr val="FFFF00"/>
                </a:solidFill>
              </a:rPr>
              <a:t>, come let us adore</a:t>
            </a:r>
          </a:p>
        </p:txBody>
      </p:sp>
    </p:spTree>
    <p:extLst>
      <p:ext uri="{BB962C8B-B14F-4D97-AF65-F5344CB8AC3E}">
        <p14:creationId xmlns:p14="http://schemas.microsoft.com/office/powerpoint/2010/main" val="870990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82DCB3-4887-423E-9DC4-4DB60005E782}"/>
              </a:ext>
            </a:extLst>
          </p:cNvPr>
          <p:cNvSpPr/>
          <p:nvPr/>
        </p:nvSpPr>
        <p:spPr>
          <a:xfrm>
            <a:off x="2891790" y="482382"/>
            <a:ext cx="787527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You are here, here for me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In this sacrament so blessed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You are real for me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Lord, I’m here, here for You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Kneeling humbly in the silence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b="1" i="1" dirty="0">
                <a:solidFill>
                  <a:srgbClr val="FFFF00"/>
                </a:solidFill>
              </a:rPr>
              <a:t>I am here for you</a:t>
            </a:r>
            <a:endParaRPr lang="en-GB" sz="3200" dirty="0">
              <a:solidFill>
                <a:srgbClr val="FFFF00"/>
              </a:solidFill>
            </a:endParaRPr>
          </a:p>
          <a:p>
            <a:pPr>
              <a:spcAft>
                <a:spcPts val="0"/>
              </a:spcAft>
            </a:pPr>
            <a:r>
              <a:rPr lang="en-GB" sz="3200" dirty="0">
                <a:solidFill>
                  <a:srgbClr val="FFFF00"/>
                </a:solidFill>
              </a:rPr>
              <a:t> </a:t>
            </a:r>
          </a:p>
          <a:p>
            <a:pPr>
              <a:spcAft>
                <a:spcPts val="0"/>
              </a:spcAft>
              <a:tabLst>
                <a:tab pos="6645910" algn="r"/>
              </a:tabLst>
            </a:pPr>
            <a:r>
              <a:rPr lang="en-GB" sz="3200" dirty="0">
                <a:solidFill>
                  <a:srgbClr val="FFFF00"/>
                </a:solidFill>
              </a:rPr>
              <a:t>And in Your presence, Lord, I hear you say 	</a:t>
            </a:r>
          </a:p>
          <a:p>
            <a:pPr>
              <a:spcAft>
                <a:spcPts val="0"/>
              </a:spcAft>
            </a:pPr>
            <a:r>
              <a:rPr lang="en-GB" sz="3200" dirty="0">
                <a:solidFill>
                  <a:srgbClr val="FFFF00"/>
                </a:solidFill>
              </a:rPr>
              <a:t>“Just come, and I will give you rest”</a:t>
            </a:r>
          </a:p>
          <a:p>
            <a:pPr>
              <a:spcAft>
                <a:spcPts val="0"/>
              </a:spcAft>
            </a:pPr>
            <a:r>
              <a:rPr lang="en-GB" sz="3200" dirty="0">
                <a:solidFill>
                  <a:srgbClr val="FFFF00"/>
                </a:solidFill>
              </a:rPr>
              <a:t>Waiting, silent with you here oh Lord</a:t>
            </a:r>
          </a:p>
          <a:p>
            <a:pPr>
              <a:spcAft>
                <a:spcPts val="0"/>
              </a:spcAft>
            </a:pPr>
            <a:r>
              <a:rPr lang="en-GB" sz="3200" dirty="0" err="1">
                <a:solidFill>
                  <a:srgbClr val="FFFF00"/>
                </a:solidFill>
              </a:rPr>
              <a:t>Adoremus</a:t>
            </a:r>
            <a:r>
              <a:rPr lang="en-GB" sz="3200" dirty="0">
                <a:solidFill>
                  <a:srgbClr val="FFFF00"/>
                </a:solidFill>
              </a:rPr>
              <a:t>, come let us adore</a:t>
            </a:r>
          </a:p>
        </p:txBody>
      </p:sp>
    </p:spTree>
    <p:extLst>
      <p:ext uri="{BB962C8B-B14F-4D97-AF65-F5344CB8AC3E}">
        <p14:creationId xmlns:p14="http://schemas.microsoft.com/office/powerpoint/2010/main" val="3204715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146</Words>
  <Application>Microsoft Office PowerPoint</Application>
  <PresentationFormat>Widescreen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</dc:creator>
  <cp:lastModifiedBy>Andy Severyn</cp:lastModifiedBy>
  <cp:revision>6</cp:revision>
  <dcterms:created xsi:type="dcterms:W3CDTF">2018-09-11T21:51:44Z</dcterms:created>
  <dcterms:modified xsi:type="dcterms:W3CDTF">2018-09-18T15:51:42Z</dcterms:modified>
</cp:coreProperties>
</file>