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395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238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627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4395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703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275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275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76372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770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8009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16757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A733C-9CC1-4863-8748-C48D2B98512C}" type="datetimeFigureOut">
              <a:rPr lang="en-GB" smtClean="0"/>
              <a:pPr/>
              <a:t>15/09/2016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85C2D-541F-4F64-A442-7DD74A9E5F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6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../Backing%20Tracks/WE%20LIVE%20AGAIN%20BT.mp3" TargetMode="External"/><Relationship Id="rId2" Type="http://schemas.openxmlformats.org/officeDocument/2006/relationships/hyperlink" Target="../Sung%20Tracks/We%20Live%20Again%20Sung.mp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13" y="1340768"/>
            <a:ext cx="88924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This is the time, this is the day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To turn to you and change our ways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Father God, you call us by our </a:t>
            </a:r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name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We have walked in selfish ways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Many times we’ve turned away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But in your mercy Lord, we live again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In your mercy Lord, we live again</a:t>
            </a:r>
            <a:endParaRPr lang="en-GB" sz="28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6176" y="76470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hlinkClick r:id="rId2" action="ppaction://hlinkfile"/>
              </a:rPr>
              <a:t>Music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122636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hlinkClick r:id="rId3" action="ppaction://hlinkfile"/>
              </a:rPr>
              <a:t>Backing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2791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6896" y="1340768"/>
            <a:ext cx="86764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Forty days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our 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journey lasts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Like the Lord, we pray and fast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Walking with Him on the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road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Living in </a:t>
            </a:r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the way he 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showed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Help us now, Father God, as we pray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live like Jesus day by day…</a:t>
            </a:r>
            <a:endParaRPr lang="en-GB" sz="28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4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13" y="1340768"/>
            <a:ext cx="88924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This is the time, this is the day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To turn to you and change our ways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Father God, you call us by our </a:t>
            </a:r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name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We have walked in selfish </a:t>
            </a:r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ways</a:t>
            </a:r>
          </a:p>
          <a:p>
            <a:r>
              <a:rPr lang="en-GB" sz="2800" i="1" dirty="0" smtClean="0">
                <a:solidFill>
                  <a:srgbClr val="FFFF00"/>
                </a:solidFill>
                <a:latin typeface="Comic Sans MS" pitchFamily="66" charset="0"/>
              </a:rPr>
              <a:t>Many </a:t>
            </a:r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times we’ve turned away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But in your mercy Lord, we live again</a:t>
            </a:r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i="1" dirty="0">
                <a:solidFill>
                  <a:srgbClr val="FFFF00"/>
                </a:solidFill>
                <a:latin typeface="Comic Sans MS" pitchFamily="66" charset="0"/>
              </a:rPr>
              <a:t>In your mercy Lord, we live again</a:t>
            </a:r>
            <a:endParaRPr lang="en-GB" sz="28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20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12776"/>
            <a:ext cx="8460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We are weak in many ways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We are selfish every day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Hear his words, “Come close my child”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Turn to me, be reconciled</a:t>
            </a:r>
            <a:r>
              <a:rPr lang="en-GB" sz="2800" dirty="0" smtClean="0">
                <a:solidFill>
                  <a:srgbClr val="FFFF00"/>
                </a:solidFill>
                <a:latin typeface="Comic Sans MS" pitchFamily="66" charset="0"/>
              </a:rPr>
              <a:t>”</a:t>
            </a:r>
          </a:p>
          <a:p>
            <a:endParaRPr lang="en-GB" sz="28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Help us now, Father God, as we pray</a:t>
            </a:r>
          </a:p>
          <a:p>
            <a:r>
              <a:rPr lang="en-GB" sz="2800" dirty="0">
                <a:solidFill>
                  <a:srgbClr val="FFFF00"/>
                </a:solidFill>
                <a:latin typeface="Comic Sans MS" pitchFamily="66" charset="0"/>
              </a:rPr>
              <a:t>To live like Jesus day by day…</a:t>
            </a:r>
            <a:endParaRPr lang="en-GB" sz="28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40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13" y="1340768"/>
            <a:ext cx="88924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This is the time, this is the day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To turn to you and change our ways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Father God, you call us by our </a:t>
            </a:r>
            <a:r>
              <a:rPr lang="en-GB" sz="3200" i="1" dirty="0" smtClean="0">
                <a:solidFill>
                  <a:srgbClr val="FFFF00"/>
                </a:solidFill>
                <a:latin typeface="Comic Sans MS" pitchFamily="66" charset="0"/>
              </a:rPr>
              <a:t>name</a:t>
            </a:r>
          </a:p>
          <a:p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We have walked in selfish </a:t>
            </a:r>
            <a:r>
              <a:rPr lang="en-GB" sz="3200" i="1" dirty="0" smtClean="0">
                <a:solidFill>
                  <a:srgbClr val="FFFF00"/>
                </a:solidFill>
                <a:latin typeface="Comic Sans MS" pitchFamily="66" charset="0"/>
              </a:rPr>
              <a:t>ways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Many times we’ve turned away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But in your mercy Lord, we live again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In your mercy Lord, we live again</a:t>
            </a:r>
            <a:endParaRPr lang="en-GB" sz="32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797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12776"/>
            <a:ext cx="76683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We can walk with Christ the Lord</a:t>
            </a:r>
          </a:p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As we serve Him in the poor</a:t>
            </a:r>
          </a:p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When these forty days are done</a:t>
            </a:r>
          </a:p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More like Him may we </a:t>
            </a:r>
            <a:r>
              <a:rPr lang="en-GB" sz="3200" dirty="0" smtClean="0">
                <a:solidFill>
                  <a:srgbClr val="FFFF00"/>
                </a:solidFill>
                <a:latin typeface="Comic Sans MS" pitchFamily="66" charset="0"/>
              </a:rPr>
              <a:t>become</a:t>
            </a:r>
          </a:p>
          <a:p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Help us now, Father God, as we pray</a:t>
            </a:r>
          </a:p>
          <a:p>
            <a:r>
              <a:rPr lang="en-GB" sz="3200" dirty="0">
                <a:solidFill>
                  <a:srgbClr val="FFFF00"/>
                </a:solidFill>
                <a:latin typeface="Comic Sans MS" pitchFamily="66" charset="0"/>
              </a:rPr>
              <a:t>To live like Jesus day by day…</a:t>
            </a:r>
            <a:endParaRPr lang="en-GB" sz="32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6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13" y="1340768"/>
            <a:ext cx="88924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This is the time, this is the day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To turn to you and change our ways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Father God, you call us by our </a:t>
            </a:r>
            <a:r>
              <a:rPr lang="en-GB" sz="3200" i="1" dirty="0" smtClean="0">
                <a:solidFill>
                  <a:srgbClr val="FFFF00"/>
                </a:solidFill>
                <a:latin typeface="Comic Sans MS" pitchFamily="66" charset="0"/>
              </a:rPr>
              <a:t>name</a:t>
            </a:r>
          </a:p>
          <a:p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We have walked in selfish ways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Many times we’ve turned away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But in your mercy Lord, we live again</a:t>
            </a:r>
            <a:endParaRPr lang="en-GB" sz="3200" dirty="0">
              <a:solidFill>
                <a:srgbClr val="FFFF00"/>
              </a:solidFill>
              <a:latin typeface="Comic Sans MS" pitchFamily="66" charset="0"/>
            </a:endParaRPr>
          </a:p>
          <a:p>
            <a:r>
              <a:rPr lang="en-GB" sz="3200" i="1" dirty="0">
                <a:solidFill>
                  <a:srgbClr val="FFFF00"/>
                </a:solidFill>
                <a:latin typeface="Comic Sans MS" pitchFamily="66" charset="0"/>
              </a:rPr>
              <a:t>In your mercy Lord, we live again</a:t>
            </a:r>
            <a:endParaRPr lang="en-GB" sz="32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556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351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severyna</dc:creator>
  <cp:lastModifiedBy>Owner</cp:lastModifiedBy>
  <cp:revision>7</cp:revision>
  <dcterms:created xsi:type="dcterms:W3CDTF">2011-11-08T08:11:31Z</dcterms:created>
  <dcterms:modified xsi:type="dcterms:W3CDTF">2016-09-15T20:49:16Z</dcterms:modified>
</cp:coreProperties>
</file>