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0" r:id="rId4"/>
    <p:sldId id="256" r:id="rId5"/>
    <p:sldId id="261" r:id="rId6"/>
    <p:sldId id="258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4D16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13/03/2018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13/03/2018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13/03/2018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13/03/2018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13/03/2018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13/03/2018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13/03/2018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13/03/2018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13/03/2018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13/03/2018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13/03/2018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CC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BAC54-91E2-4E37-B200-1C5A42B8425A}" type="datetimeFigureOut">
              <a:rPr lang="en-GB" smtClean="0"/>
              <a:pPr/>
              <a:t>13/03/2018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828800" y="685800"/>
            <a:ext cx="64008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Song of Mercy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		</a:t>
            </a:r>
            <a:endParaRPr kumimoji="0" lang="en-GB" sz="32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For all who come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to know His love</a:t>
            </a:r>
            <a:endParaRPr kumimoji="0" lang="en-GB" sz="3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Let them find it here with us</a:t>
            </a:r>
            <a:endParaRPr kumimoji="0" lang="en-GB" sz="3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Grace now shown,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welcomed home</a:t>
            </a:r>
            <a:endParaRPr kumimoji="0" lang="en-GB" sz="3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God the Father’s mercy known</a:t>
            </a:r>
            <a:endParaRPr kumimoji="0" lang="en-GB" sz="3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His mercy known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29400" y="5791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© 2015 Andy Severyn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1252DD-72E4-49CB-AD09-E96FAC079C59}"/>
              </a:ext>
            </a:extLst>
          </p:cNvPr>
          <p:cNvSpPr txBox="1"/>
          <p:nvPr/>
        </p:nvSpPr>
        <p:spPr>
          <a:xfrm>
            <a:off x="5410200" y="4572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Music    Backing    Video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371600" y="1676400"/>
            <a:ext cx="68580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On sorry hearts we close the door</a:t>
            </a:r>
            <a:endParaRPr kumimoji="0" lang="en-GB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Don’t give the help they need</a:t>
            </a:r>
            <a:endParaRPr kumimoji="0" lang="en-GB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But Jesus looks and says ‘You’re loved’</a:t>
            </a:r>
            <a:endParaRPr kumimoji="0" lang="en-GB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‘From your sins you are freed’</a:t>
            </a:r>
            <a:endParaRPr kumimoji="0" lang="en-GB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So let this be the time</a:t>
            </a:r>
            <a:endParaRPr kumimoji="0" lang="en-GB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We are His living signs</a:t>
            </a:r>
            <a:endParaRPr kumimoji="0" lang="en-GB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And let His mercy shine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GB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29400" y="5791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© 2015 Andy Severyn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905000" y="1676400"/>
            <a:ext cx="64008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For all who come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to know His love</a:t>
            </a:r>
            <a:endParaRPr kumimoji="0" lang="en-GB" sz="3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Let them find it here with us</a:t>
            </a:r>
            <a:endParaRPr kumimoji="0" lang="en-GB" sz="3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Grace now shown,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welcomed home</a:t>
            </a:r>
            <a:endParaRPr kumimoji="0" lang="en-GB" sz="3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God the Father’s mercy known</a:t>
            </a:r>
            <a:endParaRPr kumimoji="0" lang="en-GB" sz="3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His mercy known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29400" y="5791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© 2015 Andy Severyn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828800" y="1506379"/>
            <a:ext cx="52578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So if we want to be like Him</a:t>
            </a:r>
            <a:endParaRPr kumimoji="0" lang="en-GB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And show the Father’s love</a:t>
            </a:r>
            <a:endParaRPr kumimoji="0" lang="en-GB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Be merciful, with open arms</a:t>
            </a:r>
            <a:endParaRPr kumimoji="0" lang="en-GB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Just like He is to us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GB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So let this be the time</a:t>
            </a:r>
            <a:endParaRPr kumimoji="0" lang="en-GB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We are His living signs</a:t>
            </a:r>
            <a:endParaRPr kumimoji="0" lang="en-GB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And let His mercy shine </a:t>
            </a:r>
            <a:endParaRPr kumimoji="0" lang="en-GB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29400" y="5791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© 2015 Andy Severyn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905000" y="1676400"/>
            <a:ext cx="64008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For all who come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to know His love</a:t>
            </a:r>
            <a:endParaRPr kumimoji="0" lang="en-GB" sz="3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Let them find it here with us</a:t>
            </a:r>
            <a:endParaRPr kumimoji="0" lang="en-GB" sz="3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Grace now shown,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welcomed home</a:t>
            </a:r>
            <a:endParaRPr kumimoji="0" lang="en-GB" sz="3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God the Father’s mercy known</a:t>
            </a:r>
            <a:endParaRPr kumimoji="0" lang="en-GB" sz="3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His mercy known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29400" y="5791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© 2015 Andy Severyn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371600" y="1506379"/>
            <a:ext cx="71628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GB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Arial" pitchFamily="34" charset="0"/>
              </a:rPr>
              <a:t>Jesus, Lord there is mercy in your eyes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Arial" pitchFamily="34" charset="0"/>
              </a:rPr>
              <a:t>Let the Church be your face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GB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Arial" pitchFamily="34" charset="0"/>
              </a:rPr>
              <a:t>Jesus, Lord, there is healing in your hands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Arial" pitchFamily="34" charset="0"/>
              </a:rPr>
              <a:t>Let us give your embrace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29400" y="5791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© 2015 Andy Severyn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905000" y="1676400"/>
            <a:ext cx="64008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For all who come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to know His love</a:t>
            </a:r>
            <a:endParaRPr kumimoji="0" lang="en-GB" sz="3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Let them find it here with us</a:t>
            </a:r>
            <a:endParaRPr kumimoji="0" lang="en-GB" sz="3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Grace now shown,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welcomed home</a:t>
            </a:r>
            <a:endParaRPr kumimoji="0" lang="en-GB" sz="3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God the Father’s mercy known</a:t>
            </a:r>
            <a:endParaRPr kumimoji="0" lang="en-GB" sz="32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His mercy known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29400" y="5791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© 2015 Andy Severyn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238</Words>
  <Application>Microsoft Office PowerPoint</Application>
  <PresentationFormat>On-screen Show (4:3)</PresentationFormat>
  <Paragraphs>59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Blippo Light SF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 of Mercy</dc:title>
  <dc:creator>Andy Severyn</dc:creator>
  <cp:lastModifiedBy>andy severyn</cp:lastModifiedBy>
  <cp:revision>7</cp:revision>
  <dcterms:created xsi:type="dcterms:W3CDTF">2015-12-17T16:38:36Z</dcterms:created>
  <dcterms:modified xsi:type="dcterms:W3CDTF">2018-03-13T13:05:39Z</dcterms:modified>
</cp:coreProperties>
</file>