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7" r:id="rId3"/>
    <p:sldId id="260" r:id="rId4"/>
    <p:sldId id="256" r:id="rId5"/>
    <p:sldId id="261" r:id="rId6"/>
    <p:sldId id="258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4D16BA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398" y="-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BAC54-91E2-4E37-B200-1C5A42B8425A}" type="datetimeFigureOut">
              <a:rPr lang="en-GB" smtClean="0"/>
              <a:pPr/>
              <a:t>02/08/2016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A001F-9021-4B5D-BEA4-9B4E9C07F29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BAC54-91E2-4E37-B200-1C5A42B8425A}" type="datetimeFigureOut">
              <a:rPr lang="en-GB" smtClean="0"/>
              <a:pPr/>
              <a:t>02/08/2016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A001F-9021-4B5D-BEA4-9B4E9C07F29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BAC54-91E2-4E37-B200-1C5A42B8425A}" type="datetimeFigureOut">
              <a:rPr lang="en-GB" smtClean="0"/>
              <a:pPr/>
              <a:t>02/08/2016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A001F-9021-4B5D-BEA4-9B4E9C07F29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BAC54-91E2-4E37-B200-1C5A42B8425A}" type="datetimeFigureOut">
              <a:rPr lang="en-GB" smtClean="0"/>
              <a:pPr/>
              <a:t>02/08/2016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A001F-9021-4B5D-BEA4-9B4E9C07F29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BAC54-91E2-4E37-B200-1C5A42B8425A}" type="datetimeFigureOut">
              <a:rPr lang="en-GB" smtClean="0"/>
              <a:pPr/>
              <a:t>02/08/2016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A001F-9021-4B5D-BEA4-9B4E9C07F29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BAC54-91E2-4E37-B200-1C5A42B8425A}" type="datetimeFigureOut">
              <a:rPr lang="en-GB" smtClean="0"/>
              <a:pPr/>
              <a:t>02/08/2016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A001F-9021-4B5D-BEA4-9B4E9C07F29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BAC54-91E2-4E37-B200-1C5A42B8425A}" type="datetimeFigureOut">
              <a:rPr lang="en-GB" smtClean="0"/>
              <a:pPr/>
              <a:t>02/08/2016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A001F-9021-4B5D-BEA4-9B4E9C07F29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BAC54-91E2-4E37-B200-1C5A42B8425A}" type="datetimeFigureOut">
              <a:rPr lang="en-GB" smtClean="0"/>
              <a:pPr/>
              <a:t>02/08/2016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A001F-9021-4B5D-BEA4-9B4E9C07F29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BAC54-91E2-4E37-B200-1C5A42B8425A}" type="datetimeFigureOut">
              <a:rPr lang="en-GB" smtClean="0"/>
              <a:pPr/>
              <a:t>02/08/2016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A001F-9021-4B5D-BEA4-9B4E9C07F29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BAC54-91E2-4E37-B200-1C5A42B8425A}" type="datetimeFigureOut">
              <a:rPr lang="en-GB" smtClean="0"/>
              <a:pPr/>
              <a:t>02/08/2016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A001F-9021-4B5D-BEA4-9B4E9C07F29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9BAC54-91E2-4E37-B200-1C5A42B8425A}" type="datetimeFigureOut">
              <a:rPr lang="en-GB" smtClean="0"/>
              <a:pPr/>
              <a:t>02/08/2016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A001F-9021-4B5D-BEA4-9B4E9C07F29C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CC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9BAC54-91E2-4E37-B200-1C5A42B8425A}" type="datetimeFigureOut">
              <a:rPr lang="en-GB" smtClean="0"/>
              <a:pPr/>
              <a:t>02/08/2016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FA001F-9021-4B5D-BEA4-9B4E9C07F29C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1828800" y="685800"/>
            <a:ext cx="6400800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lippo Light SF" pitchFamily="2" charset="0"/>
                <a:ea typeface="Times New Roman" pitchFamily="18" charset="0"/>
                <a:cs typeface="Times New Roman" pitchFamily="18" charset="0"/>
              </a:rPr>
              <a:t>Song of Mercy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lippo Light SF" pitchFamily="2" charset="0"/>
                <a:ea typeface="Times New Roman" pitchFamily="18" charset="0"/>
                <a:cs typeface="Times New Roman" pitchFamily="18" charset="0"/>
              </a:rPr>
              <a:t>		</a:t>
            </a:r>
            <a:endParaRPr kumimoji="0" lang="en-GB" sz="320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lippo Light SF" pitchFamily="2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lippo Light SF" pitchFamily="2" charset="0"/>
                <a:ea typeface="Times New Roman" pitchFamily="18" charset="0"/>
                <a:cs typeface="Times New Roman" pitchFamily="18" charset="0"/>
              </a:rPr>
              <a:t>For all who come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lippo Light SF" pitchFamily="2" charset="0"/>
                <a:ea typeface="Times New Roman" pitchFamily="18" charset="0"/>
                <a:cs typeface="Times New Roman" pitchFamily="18" charset="0"/>
              </a:rPr>
              <a:t>to know His love</a:t>
            </a:r>
            <a:endParaRPr kumimoji="0" lang="en-GB" sz="320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lippo Light SF" pitchFamily="2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lippo Light SF" pitchFamily="2" charset="0"/>
                <a:ea typeface="Times New Roman" pitchFamily="18" charset="0"/>
                <a:cs typeface="Times New Roman" pitchFamily="18" charset="0"/>
              </a:rPr>
              <a:t>Let them find it here with us</a:t>
            </a:r>
            <a:endParaRPr kumimoji="0" lang="en-GB" sz="320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lippo Light SF" pitchFamily="2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lippo Light SF" pitchFamily="2" charset="0"/>
                <a:ea typeface="Times New Roman" pitchFamily="18" charset="0"/>
                <a:cs typeface="Times New Roman" pitchFamily="18" charset="0"/>
              </a:rPr>
              <a:t>Grace now shown,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lippo Light SF" pitchFamily="2" charset="0"/>
                <a:ea typeface="Times New Roman" pitchFamily="18" charset="0"/>
                <a:cs typeface="Times New Roman" pitchFamily="18" charset="0"/>
              </a:rPr>
              <a:t>welcomed home</a:t>
            </a:r>
            <a:endParaRPr kumimoji="0" lang="en-GB" sz="320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lippo Light SF" pitchFamily="2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lippo Light SF" pitchFamily="2" charset="0"/>
                <a:ea typeface="Times New Roman" pitchFamily="18" charset="0"/>
                <a:cs typeface="Times New Roman" pitchFamily="18" charset="0"/>
              </a:rPr>
              <a:t>God the Father’s mercy known</a:t>
            </a:r>
            <a:endParaRPr kumimoji="0" lang="en-GB" sz="320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lippo Light SF" pitchFamily="2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lippo Light SF" pitchFamily="2" charset="0"/>
                <a:ea typeface="Times New Roman" pitchFamily="18" charset="0"/>
                <a:cs typeface="Times New Roman" pitchFamily="18" charset="0"/>
              </a:rPr>
              <a:t>His mercy known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629400" y="5791200"/>
            <a:ext cx="2286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© 2015 Andy Severyn</a:t>
            </a:r>
            <a:endParaRPr lang="en-GB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1752600" y="1676400"/>
            <a:ext cx="6477000" cy="390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GB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lippo Light SF" pitchFamily="2" charset="0"/>
                <a:ea typeface="Times New Roman" pitchFamily="18" charset="0"/>
                <a:cs typeface="Times New Roman" pitchFamily="18" charset="0"/>
              </a:rPr>
              <a:t>On sorry hearts we close the door</a:t>
            </a:r>
            <a:endParaRPr kumimoji="0" lang="en-GB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lippo Light SF" pitchFamily="2" charset="0"/>
              <a:ea typeface="Times New Roman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GB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lippo Light SF" pitchFamily="2" charset="0"/>
                <a:ea typeface="Times New Roman" pitchFamily="18" charset="0"/>
                <a:cs typeface="Times New Roman" pitchFamily="18" charset="0"/>
              </a:rPr>
              <a:t>Don’t give the hope they need</a:t>
            </a:r>
            <a:endParaRPr kumimoji="0" lang="en-GB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lippo Light SF" pitchFamily="2" charset="0"/>
              <a:ea typeface="Times New Roman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GB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lippo Light SF" pitchFamily="2" charset="0"/>
                <a:ea typeface="Times New Roman" pitchFamily="18" charset="0"/>
                <a:cs typeface="Times New Roman" pitchFamily="18" charset="0"/>
              </a:rPr>
              <a:t>But Jesus looks and says ‘You’re loved’</a:t>
            </a:r>
            <a:endParaRPr kumimoji="0" lang="en-GB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lippo Light SF" pitchFamily="2" charset="0"/>
              <a:ea typeface="Times New Roman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GB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lippo Light SF" pitchFamily="2" charset="0"/>
                <a:ea typeface="Times New Roman" pitchFamily="18" charset="0"/>
                <a:cs typeface="Times New Roman" pitchFamily="18" charset="0"/>
              </a:rPr>
              <a:t>‘From your sins you are freed’</a:t>
            </a:r>
            <a:endParaRPr kumimoji="0" lang="en-GB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lippo Light SF" pitchFamily="2" charset="0"/>
              <a:ea typeface="Times New Roman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GB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lippo Light SF" pitchFamily="2" charset="0"/>
                <a:ea typeface="Times New Roman" pitchFamily="18" charset="0"/>
                <a:cs typeface="Times New Roman" pitchFamily="18" charset="0"/>
              </a:rPr>
              <a:t>So let this be the time</a:t>
            </a:r>
            <a:endParaRPr kumimoji="0" lang="en-GB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lippo Light SF" pitchFamily="2" charset="0"/>
              <a:ea typeface="Times New Roman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GB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lippo Light SF" pitchFamily="2" charset="0"/>
                <a:ea typeface="Times New Roman" pitchFamily="18" charset="0"/>
                <a:cs typeface="Times New Roman" pitchFamily="18" charset="0"/>
              </a:rPr>
              <a:t>We are His living signs</a:t>
            </a:r>
            <a:endParaRPr kumimoji="0" lang="en-GB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lippo Light SF" pitchFamily="2" charset="0"/>
              <a:ea typeface="Times New Roman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GB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lippo Light SF" pitchFamily="2" charset="0"/>
                <a:ea typeface="Times New Roman" pitchFamily="18" charset="0"/>
                <a:cs typeface="Times New Roman" pitchFamily="18" charset="0"/>
              </a:rPr>
              <a:t>And let His mercy shine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629400" y="5791200"/>
            <a:ext cx="2286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© 2015 Andy Severyn</a:t>
            </a:r>
            <a:endParaRPr lang="en-GB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1905000" y="1676400"/>
            <a:ext cx="6400800" cy="372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lippo Light SF" pitchFamily="2" charset="0"/>
                <a:ea typeface="Times New Roman" pitchFamily="18" charset="0"/>
                <a:cs typeface="Times New Roman" pitchFamily="18" charset="0"/>
              </a:rPr>
              <a:t>For all who come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lippo Light SF" pitchFamily="2" charset="0"/>
                <a:ea typeface="Times New Roman" pitchFamily="18" charset="0"/>
                <a:cs typeface="Times New Roman" pitchFamily="18" charset="0"/>
              </a:rPr>
              <a:t>to know His love</a:t>
            </a:r>
            <a:endParaRPr kumimoji="0" lang="en-GB" sz="320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lippo Light SF" pitchFamily="2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lippo Light SF" pitchFamily="2" charset="0"/>
                <a:ea typeface="Times New Roman" pitchFamily="18" charset="0"/>
                <a:cs typeface="Times New Roman" pitchFamily="18" charset="0"/>
              </a:rPr>
              <a:t>Let them find it here with us</a:t>
            </a:r>
            <a:endParaRPr kumimoji="0" lang="en-GB" sz="320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lippo Light SF" pitchFamily="2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lippo Light SF" pitchFamily="2" charset="0"/>
                <a:ea typeface="Times New Roman" pitchFamily="18" charset="0"/>
                <a:cs typeface="Times New Roman" pitchFamily="18" charset="0"/>
              </a:rPr>
              <a:t>Grace now shown,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lippo Light SF" pitchFamily="2" charset="0"/>
                <a:ea typeface="Times New Roman" pitchFamily="18" charset="0"/>
                <a:cs typeface="Times New Roman" pitchFamily="18" charset="0"/>
              </a:rPr>
              <a:t>welcomed home</a:t>
            </a:r>
            <a:endParaRPr kumimoji="0" lang="en-GB" sz="320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lippo Light SF" pitchFamily="2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lippo Light SF" pitchFamily="2" charset="0"/>
                <a:ea typeface="Times New Roman" pitchFamily="18" charset="0"/>
                <a:cs typeface="Times New Roman" pitchFamily="18" charset="0"/>
              </a:rPr>
              <a:t>God the Father’s mercy known</a:t>
            </a:r>
            <a:endParaRPr kumimoji="0" lang="en-GB" sz="320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lippo Light SF" pitchFamily="2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lippo Light SF" pitchFamily="2" charset="0"/>
                <a:ea typeface="Times New Roman" pitchFamily="18" charset="0"/>
                <a:cs typeface="Times New Roman" pitchFamily="18" charset="0"/>
              </a:rPr>
              <a:t>His mercy known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629400" y="5791200"/>
            <a:ext cx="2286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© 2015 Andy Severyn</a:t>
            </a:r>
            <a:endParaRPr lang="en-GB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1828800" y="1752600"/>
            <a:ext cx="525780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GB" sz="3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lippo Light SF" pitchFamily="2" charset="0"/>
                <a:ea typeface="Times New Roman" pitchFamily="18" charset="0"/>
                <a:cs typeface="Times New Roman" pitchFamily="18" charset="0"/>
              </a:rPr>
              <a:t>So if we want to be like Him</a:t>
            </a:r>
            <a:endParaRPr kumimoji="0" lang="en-GB" sz="32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lippo Light SF" pitchFamily="2" charset="0"/>
              <a:ea typeface="Times New Roman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GB" sz="3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lippo Light SF" pitchFamily="2" charset="0"/>
                <a:ea typeface="Times New Roman" pitchFamily="18" charset="0"/>
                <a:cs typeface="Times New Roman" pitchFamily="18" charset="0"/>
              </a:rPr>
              <a:t>And show the Father’s love</a:t>
            </a:r>
            <a:endParaRPr kumimoji="0" lang="en-GB" sz="32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lippo Light SF" pitchFamily="2" charset="0"/>
              <a:ea typeface="Times New Roman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GB" sz="3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lippo Light SF" pitchFamily="2" charset="0"/>
                <a:ea typeface="Times New Roman" pitchFamily="18" charset="0"/>
                <a:cs typeface="Times New Roman" pitchFamily="18" charset="0"/>
              </a:rPr>
              <a:t>Be merciful, with open arms</a:t>
            </a:r>
            <a:endParaRPr kumimoji="0" lang="en-GB" sz="32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lippo Light SF" pitchFamily="2" charset="0"/>
              <a:ea typeface="Times New Roman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GB" sz="3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lippo Light SF" pitchFamily="2" charset="0"/>
                <a:ea typeface="Times New Roman" pitchFamily="18" charset="0"/>
                <a:cs typeface="Times New Roman" pitchFamily="18" charset="0"/>
              </a:rPr>
              <a:t>Just like He is to us</a:t>
            </a:r>
            <a:endParaRPr kumimoji="0" lang="en-GB" sz="32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lippo Light SF" pitchFamily="2" charset="0"/>
              <a:ea typeface="Times New Roman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GB" sz="3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lippo Light SF" pitchFamily="2" charset="0"/>
                <a:ea typeface="Times New Roman" pitchFamily="18" charset="0"/>
                <a:cs typeface="Times New Roman" pitchFamily="18" charset="0"/>
              </a:rPr>
              <a:t>So let this be the time</a:t>
            </a:r>
            <a:endParaRPr kumimoji="0" lang="en-GB" sz="32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lippo Light SF" pitchFamily="2" charset="0"/>
              <a:ea typeface="Times New Roman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GB" sz="3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lippo Light SF" pitchFamily="2" charset="0"/>
                <a:ea typeface="Times New Roman" pitchFamily="18" charset="0"/>
                <a:cs typeface="Times New Roman" pitchFamily="18" charset="0"/>
              </a:rPr>
              <a:t>We are His living signs</a:t>
            </a:r>
            <a:endParaRPr kumimoji="0" lang="en-GB" sz="32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lippo Light SF" pitchFamily="2" charset="0"/>
              <a:ea typeface="Times New Roman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GB" sz="3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lippo Light SF" pitchFamily="2" charset="0"/>
                <a:ea typeface="Times New Roman" pitchFamily="18" charset="0"/>
                <a:cs typeface="Times New Roman" pitchFamily="18" charset="0"/>
              </a:rPr>
              <a:t>And let His mercy shine </a:t>
            </a:r>
            <a:endParaRPr kumimoji="0" lang="en-GB" sz="32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lippo Light SF" pitchFamily="2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629400" y="5791200"/>
            <a:ext cx="2286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© 2015 Andy Severyn</a:t>
            </a:r>
            <a:endParaRPr lang="en-GB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1905000" y="1676400"/>
            <a:ext cx="6400800" cy="372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lippo Light SF" pitchFamily="2" charset="0"/>
                <a:ea typeface="Times New Roman" pitchFamily="18" charset="0"/>
                <a:cs typeface="Times New Roman" pitchFamily="18" charset="0"/>
              </a:rPr>
              <a:t>For all who come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lippo Light SF" pitchFamily="2" charset="0"/>
                <a:ea typeface="Times New Roman" pitchFamily="18" charset="0"/>
                <a:cs typeface="Times New Roman" pitchFamily="18" charset="0"/>
              </a:rPr>
              <a:t>to know His love</a:t>
            </a:r>
            <a:endParaRPr kumimoji="0" lang="en-GB" sz="320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lippo Light SF" pitchFamily="2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lippo Light SF" pitchFamily="2" charset="0"/>
                <a:ea typeface="Times New Roman" pitchFamily="18" charset="0"/>
                <a:cs typeface="Times New Roman" pitchFamily="18" charset="0"/>
              </a:rPr>
              <a:t>Let them find it here with us</a:t>
            </a:r>
            <a:endParaRPr kumimoji="0" lang="en-GB" sz="320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lippo Light SF" pitchFamily="2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lippo Light SF" pitchFamily="2" charset="0"/>
                <a:ea typeface="Times New Roman" pitchFamily="18" charset="0"/>
                <a:cs typeface="Times New Roman" pitchFamily="18" charset="0"/>
              </a:rPr>
              <a:t>Grace now shown,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lippo Light SF" pitchFamily="2" charset="0"/>
                <a:ea typeface="Times New Roman" pitchFamily="18" charset="0"/>
                <a:cs typeface="Times New Roman" pitchFamily="18" charset="0"/>
              </a:rPr>
              <a:t>welcomed home</a:t>
            </a:r>
            <a:endParaRPr kumimoji="0" lang="en-GB" sz="320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lippo Light SF" pitchFamily="2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lippo Light SF" pitchFamily="2" charset="0"/>
                <a:ea typeface="Times New Roman" pitchFamily="18" charset="0"/>
                <a:cs typeface="Times New Roman" pitchFamily="18" charset="0"/>
              </a:rPr>
              <a:t>God the Father’s mercy known</a:t>
            </a:r>
            <a:endParaRPr kumimoji="0" lang="en-GB" sz="320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lippo Light SF" pitchFamily="2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lippo Light SF" pitchFamily="2" charset="0"/>
                <a:ea typeface="Times New Roman" pitchFamily="18" charset="0"/>
                <a:cs typeface="Times New Roman" pitchFamily="18" charset="0"/>
              </a:rPr>
              <a:t>His mercy known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629400" y="5791200"/>
            <a:ext cx="2286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© 2015 Andy Severyn</a:t>
            </a:r>
            <a:endParaRPr lang="en-GB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1905000" y="1752600"/>
            <a:ext cx="66294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GB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lippo Light SF" pitchFamily="2" charset="0"/>
              <a:ea typeface="Times New Roman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GB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lippo Light SF" pitchFamily="2" charset="0"/>
                <a:ea typeface="Times New Roman" pitchFamily="18" charset="0"/>
                <a:cs typeface="Arial" pitchFamily="34" charset="0"/>
              </a:rPr>
              <a:t>Jesus, Lord there is mercy in your eyes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GB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lippo Light SF" pitchFamily="2" charset="0"/>
                <a:ea typeface="Times New Roman" pitchFamily="18" charset="0"/>
                <a:cs typeface="Arial" pitchFamily="34" charset="0"/>
              </a:rPr>
              <a:t>Let the Church be your face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GB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lippo Light SF" pitchFamily="2" charset="0"/>
                <a:ea typeface="Times New Roman" pitchFamily="18" charset="0"/>
                <a:cs typeface="Arial" pitchFamily="34" charset="0"/>
              </a:rPr>
              <a:t>Jesus, Lord, there is healing in your hands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GB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lippo Light SF" pitchFamily="2" charset="0"/>
                <a:ea typeface="Times New Roman" pitchFamily="18" charset="0"/>
                <a:cs typeface="Arial" pitchFamily="34" charset="0"/>
              </a:rPr>
              <a:t>Let us give your embrace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629400" y="5791200"/>
            <a:ext cx="2286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© 2015 Andy Severyn</a:t>
            </a:r>
            <a:endParaRPr lang="en-GB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1905000" y="1676400"/>
            <a:ext cx="6400800" cy="372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lippo Light SF" pitchFamily="2" charset="0"/>
                <a:ea typeface="Times New Roman" pitchFamily="18" charset="0"/>
                <a:cs typeface="Times New Roman" pitchFamily="18" charset="0"/>
              </a:rPr>
              <a:t>For all who come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lippo Light SF" pitchFamily="2" charset="0"/>
                <a:ea typeface="Times New Roman" pitchFamily="18" charset="0"/>
                <a:cs typeface="Times New Roman" pitchFamily="18" charset="0"/>
              </a:rPr>
              <a:t>to know His love</a:t>
            </a:r>
            <a:endParaRPr kumimoji="0" lang="en-GB" sz="320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lippo Light SF" pitchFamily="2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lippo Light SF" pitchFamily="2" charset="0"/>
                <a:ea typeface="Times New Roman" pitchFamily="18" charset="0"/>
                <a:cs typeface="Times New Roman" pitchFamily="18" charset="0"/>
              </a:rPr>
              <a:t>Let them find it here with us</a:t>
            </a:r>
            <a:endParaRPr kumimoji="0" lang="en-GB" sz="320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lippo Light SF" pitchFamily="2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lippo Light SF" pitchFamily="2" charset="0"/>
                <a:ea typeface="Times New Roman" pitchFamily="18" charset="0"/>
                <a:cs typeface="Times New Roman" pitchFamily="18" charset="0"/>
              </a:rPr>
              <a:t>Grace now shown,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lippo Light SF" pitchFamily="2" charset="0"/>
                <a:ea typeface="Times New Roman" pitchFamily="18" charset="0"/>
                <a:cs typeface="Times New Roman" pitchFamily="18" charset="0"/>
              </a:rPr>
              <a:t>welcomed home</a:t>
            </a:r>
            <a:endParaRPr kumimoji="0" lang="en-GB" sz="320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lippo Light SF" pitchFamily="2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lippo Light SF" pitchFamily="2" charset="0"/>
                <a:ea typeface="Times New Roman" pitchFamily="18" charset="0"/>
                <a:cs typeface="Times New Roman" pitchFamily="18" charset="0"/>
              </a:rPr>
              <a:t>God the Father’s mercy known</a:t>
            </a:r>
            <a:endParaRPr kumimoji="0" lang="en-GB" sz="320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lippo Light SF" pitchFamily="2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32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Blippo Light SF" pitchFamily="2" charset="0"/>
                <a:ea typeface="Times New Roman" pitchFamily="18" charset="0"/>
                <a:cs typeface="Times New Roman" pitchFamily="18" charset="0"/>
              </a:rPr>
              <a:t>His mercy known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629400" y="5791200"/>
            <a:ext cx="2286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© 2015 Andy Severyn</a:t>
            </a:r>
            <a:endParaRPr lang="en-GB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</TotalTime>
  <Words>235</Words>
  <Application>Microsoft Office PowerPoint</Application>
  <PresentationFormat>On-screen Show (4:3)</PresentationFormat>
  <Paragraphs>56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Song of Mercy</dc:title>
  <dc:creator>Andy Severyn</dc:creator>
  <cp:lastModifiedBy>New_Family</cp:lastModifiedBy>
  <cp:revision>4</cp:revision>
  <dcterms:created xsi:type="dcterms:W3CDTF">2015-12-17T16:38:36Z</dcterms:created>
  <dcterms:modified xsi:type="dcterms:W3CDTF">2016-08-02T09:38:25Z</dcterms:modified>
</cp:coreProperties>
</file>