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300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476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5196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7511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5317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41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1073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137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8983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795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186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35EDD-A682-421E-B6CD-4D84796CD343}" type="datetimeFigureOut">
              <a:rPr lang="en-GB" smtClean="0"/>
              <a:pPr/>
              <a:t>18/05/2015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796FD-C1B6-4B42-8751-1F53CB53842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147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Backing%20Tracks/LIVE%20IN%20US%20BT.mp3" TargetMode="External"/><Relationship Id="rId2" Type="http://schemas.openxmlformats.org/officeDocument/2006/relationships/hyperlink" Target="../Sung%20Tracks/Live%20in%20Us%20Sung.mp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../Sung%20Tracks/Live%20in%20Us%20Sung.mp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24744"/>
            <a:ext cx="7560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Jesus when you rose again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And death was overthrown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You gave your promise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We would never be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alone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Love uncontained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Came down in flame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And forth your Spirit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came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0112" y="11967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hlinkClick r:id="rId2" action="ppaction://hlinkfile"/>
              </a:rPr>
              <a:t>Music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660232" y="11967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hlinkClick r:id="rId3" action="ppaction://hlinkfile"/>
              </a:rPr>
              <a:t>Backing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1289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052736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Now live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breath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Jesus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</a:t>
            </a:r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shine in us</a:t>
            </a:r>
          </a:p>
          <a:p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change our hearts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change our minds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God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now and change our lives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live in us</a:t>
            </a:r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08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980728"/>
            <a:ext cx="66833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Power poured into your friends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So the Church was born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Spirit-filled they told the world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‘Jesus is the Lord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’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Life-changing words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all who heard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And open hearts were stirred</a:t>
            </a:r>
          </a:p>
        </p:txBody>
      </p:sp>
    </p:spTree>
    <p:extLst>
      <p:ext uri="{BB962C8B-B14F-4D97-AF65-F5344CB8AC3E}">
        <p14:creationId xmlns:p14="http://schemas.microsoft.com/office/powerpoint/2010/main" xmlns="" val="124660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980728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Now live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breath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Jesus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and shine in us</a:t>
            </a:r>
          </a:p>
          <a:p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change our hearts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change our minds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God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now and change our lives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live in us</a:t>
            </a:r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558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980728"/>
            <a:ext cx="65607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Now we need your courage Lord, 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now we need your love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Holy Spirit come to us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Heaven’s gentle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Dove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Goodness and peace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Your joy increase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Your gifts in us release</a:t>
            </a:r>
          </a:p>
        </p:txBody>
      </p:sp>
    </p:spTree>
    <p:extLst>
      <p:ext uri="{BB962C8B-B14F-4D97-AF65-F5344CB8AC3E}">
        <p14:creationId xmlns:p14="http://schemas.microsoft.com/office/powerpoint/2010/main" xmlns="" val="13536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908720"/>
            <a:ext cx="6408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live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breath in us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Jesus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and shine in us</a:t>
            </a:r>
          </a:p>
          <a:p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change our hearts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change our minds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Holy Spirit, love of God 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come now and change our lives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And live in us</a:t>
            </a:r>
            <a:endParaRPr lang="en-GB" sz="28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96236" y="18864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hlinkClick r:id="rId2" action="ppaction://hlinkfile"/>
              </a:rPr>
              <a:t>Music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20023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224</Words>
  <Application>Microsoft Office PowerPoint</Application>
  <PresentationFormat>On-screen Show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severyna</dc:creator>
  <cp:lastModifiedBy>Owner</cp:lastModifiedBy>
  <cp:revision>17</cp:revision>
  <dcterms:created xsi:type="dcterms:W3CDTF">2013-04-26T06:58:51Z</dcterms:created>
  <dcterms:modified xsi:type="dcterms:W3CDTF">2015-05-18T06:59:11Z</dcterms:modified>
</cp:coreProperties>
</file>