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DFEF7-AF7D-46AB-8024-94EBA10F0306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1C36C-219D-47B3-979A-1B632145518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Backing%20Tracks/HAIL%20MARY%20BT.mp3" TargetMode="External"/><Relationship Id="rId2" Type="http://schemas.openxmlformats.org/officeDocument/2006/relationships/hyperlink" Target="../Sung%20Tracks/Hail%20Mary%20Sung.mp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332656"/>
            <a:ext cx="79208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FFFF00"/>
                </a:solidFill>
              </a:rPr>
              <a:t>Hail Mary full of </a:t>
            </a:r>
            <a:r>
              <a:rPr lang="en-GB" sz="3200" dirty="0" smtClean="0">
                <a:solidFill>
                  <a:srgbClr val="FFFF00"/>
                </a:solidFill>
              </a:rPr>
              <a:t>grace </a:t>
            </a:r>
            <a:r>
              <a:rPr lang="en-GB" sz="3200" dirty="0" smtClean="0">
                <a:solidFill>
                  <a:srgbClr val="FFFF00"/>
                </a:solidFill>
              </a:rPr>
              <a:t>              </a:t>
            </a:r>
            <a:r>
              <a:rPr lang="en-GB" sz="3200" dirty="0" smtClean="0">
                <a:solidFill>
                  <a:srgbClr val="FFFF00"/>
                </a:solidFill>
                <a:hlinkClick r:id="rId2" action="ppaction://hlinkfile"/>
              </a:rPr>
              <a:t>Music</a:t>
            </a:r>
            <a:r>
              <a:rPr lang="en-GB" sz="3200" dirty="0" smtClean="0">
                <a:solidFill>
                  <a:srgbClr val="FFFF00"/>
                </a:solidFill>
              </a:rPr>
              <a:t>    </a:t>
            </a:r>
            <a:r>
              <a:rPr lang="en-GB" sz="3200" dirty="0" smtClean="0">
                <a:solidFill>
                  <a:srgbClr val="FFFF00"/>
                </a:solidFill>
                <a:hlinkClick r:id="rId3" action="ppaction://hlinkfile"/>
              </a:rPr>
              <a:t>Backing</a:t>
            </a:r>
            <a:endParaRPr lang="en-GB" sz="3200" dirty="0" smtClean="0">
              <a:solidFill>
                <a:srgbClr val="FFFF00"/>
              </a:solidFill>
            </a:endParaRPr>
          </a:p>
          <a:p>
            <a:r>
              <a:rPr lang="en-GB" sz="3200" dirty="0" smtClean="0">
                <a:solidFill>
                  <a:srgbClr val="FFFF00"/>
                </a:solidFill>
              </a:rPr>
              <a:t>The Lord is with you always</a:t>
            </a:r>
          </a:p>
          <a:p>
            <a:r>
              <a:rPr lang="en-GB" sz="3200" dirty="0" smtClean="0">
                <a:solidFill>
                  <a:srgbClr val="FFFF00"/>
                </a:solidFill>
              </a:rPr>
              <a:t>Blessed are you among all women</a:t>
            </a:r>
          </a:p>
          <a:p>
            <a:r>
              <a:rPr lang="en-GB" sz="3200" dirty="0" smtClean="0">
                <a:solidFill>
                  <a:srgbClr val="FFFF00"/>
                </a:solidFill>
              </a:rPr>
              <a:t>Blessed, blessed is the fruit of your womb</a:t>
            </a:r>
          </a:p>
          <a:p>
            <a:r>
              <a:rPr lang="en-GB" sz="3200" dirty="0" smtClean="0">
                <a:solidFill>
                  <a:srgbClr val="FFFF00"/>
                </a:solidFill>
              </a:rPr>
              <a:t>Jesus, Jesus the Lord</a:t>
            </a:r>
          </a:p>
          <a:p>
            <a:endParaRPr lang="en-GB" sz="3200" dirty="0">
              <a:solidFill>
                <a:srgbClr val="FFFF00"/>
              </a:solidFill>
            </a:endParaRPr>
          </a:p>
          <a:p>
            <a:r>
              <a:rPr lang="en-GB" sz="3200" dirty="0" smtClean="0">
                <a:solidFill>
                  <a:srgbClr val="FFFF00"/>
                </a:solidFill>
              </a:rPr>
              <a:t>Holy Mary, mother of God</a:t>
            </a:r>
          </a:p>
          <a:p>
            <a:r>
              <a:rPr lang="en-GB" sz="3200" dirty="0" smtClean="0">
                <a:solidFill>
                  <a:srgbClr val="FFFF00"/>
                </a:solidFill>
              </a:rPr>
              <a:t>Pray for us, oh pray for us</a:t>
            </a:r>
          </a:p>
          <a:p>
            <a:r>
              <a:rPr lang="en-GB" sz="3200" dirty="0" smtClean="0">
                <a:solidFill>
                  <a:srgbClr val="FFFF00"/>
                </a:solidFill>
              </a:rPr>
              <a:t>Pray for us now, and through all our lives</a:t>
            </a:r>
          </a:p>
          <a:p>
            <a:r>
              <a:rPr lang="en-GB" sz="3200" dirty="0" smtClean="0">
                <a:solidFill>
                  <a:srgbClr val="FFFF00"/>
                </a:solidFill>
              </a:rPr>
              <a:t>Pray for us even at the hour of our death, Amen, Amen</a:t>
            </a:r>
            <a:endParaRPr lang="en-GB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New_Family</dc:creator>
  <cp:lastModifiedBy>Owner</cp:lastModifiedBy>
  <cp:revision>4</cp:revision>
  <dcterms:created xsi:type="dcterms:W3CDTF">2013-10-02T23:04:08Z</dcterms:created>
  <dcterms:modified xsi:type="dcterms:W3CDTF">2016-09-15T21:17:33Z</dcterms:modified>
</cp:coreProperties>
</file>